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3" r:id="rId8"/>
    <p:sldId id="262" r:id="rId9"/>
    <p:sldId id="261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Nuni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662" y="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fe839c79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5fe839c79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5fe839c79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5fe839c79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5fe839c7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5fe839c7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5fe839c79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5fe839c79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5fe839c7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5fe839c79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91353" y="16085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a joystick to control two motors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-Digital electronics 2 project</a:t>
            </a:r>
            <a:endParaRPr sz="180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831800" y="3241700"/>
            <a:ext cx="74151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Created and presented by: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Nolwenn Violette and Frederick Jennings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		 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4812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Task and preparation</a:t>
            </a:r>
            <a:endParaRPr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435875"/>
            <a:ext cx="7505700" cy="30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Our task was to control several SG90 servo motors using HW-504 analog joysticks.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Started by finding the datasheets for both components.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 developed two simple test code for testing 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We agreed on certain specifications: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That we’d use one joystick for two motors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Each motor would be for one axis</a:t>
            </a:r>
            <a:endParaRPr sz="16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</a:pPr>
            <a:r>
              <a:rPr lang="en-GB" sz="16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If we had time we wanted different modes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Joystick</a:t>
            </a:r>
            <a:endParaRPr dirty="0"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50898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-GB" sz="1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joystick sends two analog signals</a:t>
            </a:r>
            <a:endParaRPr sz="18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-GB" sz="1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ADC can only use 1 channel at once</a:t>
            </a: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unito"/>
              <a:buChar char="●"/>
            </a:pPr>
            <a:r>
              <a:rPr lang="en-GB" sz="18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Had to use a finite state machine to change signals.</a:t>
            </a:r>
            <a:endParaRPr sz="18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075" y="1800200"/>
            <a:ext cx="2692000" cy="26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Servo motors</a:t>
            </a:r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1"/>
          </p:nvPr>
        </p:nvSpPr>
        <p:spPr>
          <a:xfrm>
            <a:off x="819150" y="1895250"/>
            <a:ext cx="44913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-GB" sz="14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motors use PWM signal.</a:t>
            </a: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-GB" sz="14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Two motors requires a PWM each.</a:t>
            </a:r>
            <a:endParaRPr sz="14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-GB" sz="14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length of the duty cycle dictates the angle to which it turns.</a:t>
            </a: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●"/>
            </a:pPr>
            <a:r>
              <a:rPr lang="en-GB" sz="1400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One timer used to generate both signals.</a:t>
            </a:r>
            <a:endParaRPr sz="1400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5610" y="2069306"/>
            <a:ext cx="2425004" cy="1964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7975" y="1990725"/>
            <a:ext cx="3167324" cy="212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57;p17">
            <a:extLst>
              <a:ext uri="{FF2B5EF4-FFF2-40B4-BE49-F238E27FC236}">
                <a16:creationId xmlns:a16="http://schemas.microsoft.com/office/drawing/2014/main" id="{EB4BAF21-4F06-41FA-8037-51F7C0B7BB3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187" t="-192" r="-408" b="-284"/>
          <a:stretch/>
        </p:blipFill>
        <p:spPr>
          <a:xfrm>
            <a:off x="169718" y="183573"/>
            <a:ext cx="8814955" cy="4797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4691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 rotWithShape="1">
          <a:blip r:embed="rId3">
            <a:alphaModFix/>
          </a:blip>
          <a:srcRect r="72057" b="50000"/>
          <a:stretch/>
        </p:blipFill>
        <p:spPr>
          <a:xfrm>
            <a:off x="342900" y="378568"/>
            <a:ext cx="3633355" cy="4221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7;p17">
            <a:extLst>
              <a:ext uri="{FF2B5EF4-FFF2-40B4-BE49-F238E27FC236}">
                <a16:creationId xmlns:a16="http://schemas.microsoft.com/office/drawing/2014/main" id="{94E7CD9D-C60C-4C55-A88A-2D12DA9125C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50015" r="72057" b="11395"/>
          <a:stretch/>
        </p:blipFill>
        <p:spPr>
          <a:xfrm>
            <a:off x="4471554" y="670213"/>
            <a:ext cx="4149435" cy="38030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4AF8B9B-77F8-4FBE-95FF-BA547FB2E275}"/>
              </a:ext>
            </a:extLst>
          </p:cNvPr>
          <p:cNvSpPr/>
          <p:nvPr/>
        </p:nvSpPr>
        <p:spPr>
          <a:xfrm>
            <a:off x="3491345" y="2954482"/>
            <a:ext cx="758537" cy="181045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6313F-988E-425A-B320-850E8B8C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C3FC1-21F9-4847-AA9F-5CE85BD12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Google Shape;157;p17">
            <a:extLst>
              <a:ext uri="{FF2B5EF4-FFF2-40B4-BE49-F238E27FC236}">
                <a16:creationId xmlns:a16="http://schemas.microsoft.com/office/drawing/2014/main" id="{F9F71F20-2756-4C3C-8E7E-F6ACA958F2C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7530" t="25936" r="215" b="-293"/>
          <a:stretch/>
        </p:blipFill>
        <p:spPr>
          <a:xfrm>
            <a:off x="178377" y="188768"/>
            <a:ext cx="8787246" cy="476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518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1C86-9CF2-41E4-BB76-2B4F50180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2F220-32D4-4718-B311-3914381D8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bg1"/>
                </a:solidFill>
                <a:latin typeface="Nunito"/>
                <a:ea typeface="Nunito"/>
                <a:cs typeface="Nunito"/>
                <a:sym typeface="Nunito"/>
              </a:rPr>
              <a:t>We add debouncing as the mode switching wasn’t working properly.</a:t>
            </a:r>
          </a:p>
          <a:p>
            <a:endParaRPr lang="en-GB" sz="1200" dirty="0">
              <a:solidFill>
                <a:schemeClr val="bg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1460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2276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oject demo">
            <a:hlinkClick r:id="" action="ppaction://media"/>
            <a:extLst>
              <a:ext uri="{FF2B5EF4-FFF2-40B4-BE49-F238E27FC236}">
                <a16:creationId xmlns:a16="http://schemas.microsoft.com/office/drawing/2014/main" id="{0185D96B-3A9A-44F3-A4A0-3106F0F398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4891" y="1578119"/>
            <a:ext cx="5257800" cy="2957513"/>
          </a:xfrm>
          <a:prstGeom prst="rect">
            <a:avLst/>
          </a:prstGeom>
        </p:spPr>
      </p:pic>
      <p:sp>
        <p:nvSpPr>
          <p:cNvPr id="6" name="Google Shape;140;p15">
            <a:extLst>
              <a:ext uri="{FF2B5EF4-FFF2-40B4-BE49-F238E27FC236}">
                <a16:creationId xmlns:a16="http://schemas.microsoft.com/office/drawing/2014/main" id="{4C7C704C-E41B-4C4F-BC89-991D155F47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Video demonstration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170</Words>
  <Application>Microsoft Office PowerPoint</Application>
  <PresentationFormat>On-screen Show (16:9)</PresentationFormat>
  <Paragraphs>29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Nunito</vt:lpstr>
      <vt:lpstr>Calibri</vt:lpstr>
      <vt:lpstr>Shift</vt:lpstr>
      <vt:lpstr>Using a joystick to control two motors -Digital electronics 2 project</vt:lpstr>
      <vt:lpstr>Task and preparation</vt:lpstr>
      <vt:lpstr>Joystick</vt:lpstr>
      <vt:lpstr>Servo motors</vt:lpstr>
      <vt:lpstr>PowerPoint Presentation</vt:lpstr>
      <vt:lpstr>PowerPoint Presentation</vt:lpstr>
      <vt:lpstr>PowerPoint Presentation</vt:lpstr>
      <vt:lpstr>Additional features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 joystick to control two motors -Digital electronics 2 project</dc:title>
  <dc:creator>Freddie jennings</dc:creator>
  <cp:lastModifiedBy>Freddie jennings</cp:lastModifiedBy>
  <cp:revision>12</cp:revision>
  <dcterms:modified xsi:type="dcterms:W3CDTF">2019-12-19T12:16:26Z</dcterms:modified>
</cp:coreProperties>
</file>